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46" d="100"/>
          <a:sy n="46" d="100"/>
        </p:scale>
        <p:origin x="780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1262105" y="1"/>
            <a:ext cx="9448800" cy="1741198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2"/>
                </a:solidFill>
                <a:latin typeface="Bernard MT Condensed" panose="02050806060905020404" pitchFamily="18" charset="0"/>
              </a:rPr>
              <a:t>ENTREPRENEURSHIP ASSIGNMENT</a:t>
            </a:r>
            <a:br>
              <a:rPr lang="en-US" dirty="0">
                <a:solidFill>
                  <a:schemeClr val="accent2"/>
                </a:solidFill>
                <a:latin typeface="Bernard MT Condensed" panose="02050806060905020404" pitchFamily="18" charset="0"/>
              </a:rPr>
            </a:br>
            <a:r>
              <a:rPr lang="en-US" dirty="0">
                <a:solidFill>
                  <a:schemeClr val="accent2"/>
                </a:solidFill>
                <a:latin typeface="Bernard MT Condensed" panose="02050806060905020404" pitchFamily="18" charset="0"/>
              </a:rPr>
              <a:t>    </a:t>
            </a:r>
            <a:r>
              <a:rPr lang="en-US" dirty="0" smtClean="0">
                <a:solidFill>
                  <a:schemeClr val="accent2"/>
                </a:solidFill>
                <a:latin typeface="Bernard MT Condensed" panose="02050806060905020404" pitchFamily="18" charset="0"/>
              </a:rPr>
              <a:t> BAIT </a:t>
            </a:r>
            <a:r>
              <a:rPr lang="en-US" dirty="0">
                <a:solidFill>
                  <a:schemeClr val="accent2"/>
                </a:solidFill>
                <a:latin typeface="Bernard MT Condensed" panose="02050806060905020404" pitchFamily="18" charset="0"/>
              </a:rPr>
              <a:t>3C GROUP6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349" y="4023360"/>
            <a:ext cx="9084313" cy="152418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967" y="2470964"/>
            <a:ext cx="9303302" cy="42370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7675" y="4709159"/>
            <a:ext cx="9303302" cy="83838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41200"/>
            <a:ext cx="12192000" cy="532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066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flipH="1">
            <a:off x="1835964" y="939413"/>
            <a:ext cx="8901703" cy="198555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b="1" dirty="0"/>
              <a:t/>
            </a:r>
            <a:br>
              <a:rPr lang="en-US" sz="3600" b="1" dirty="0"/>
            </a:br>
            <a:r>
              <a:rPr lang="en-US" sz="36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CONSRUCT A BUSINESS MODEL FOR A NEW </a:t>
            </a:r>
            <a:r>
              <a:rPr lang="en-US" sz="3600" b="1" dirty="0" smtClean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VENTURE</a:t>
            </a:r>
            <a:r>
              <a:rPr 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400" dirty="0"/>
              <a:t/>
            </a:r>
            <a:br>
              <a:rPr lang="en-GB" sz="2400" dirty="0"/>
            </a:b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1991" y="3178182"/>
            <a:ext cx="10820400" cy="3462810"/>
          </a:xfrm>
        </p:spPr>
        <p:txBody>
          <a:bodyPr/>
          <a:lstStyle/>
          <a:p>
            <a:pPr marL="0" indent="0">
              <a:buNone/>
            </a:pPr>
            <a:r>
              <a:rPr lang="en-US" u="sng" dirty="0" smtClean="0"/>
              <a:t>A business model </a:t>
            </a:r>
            <a:r>
              <a:rPr lang="en-US" dirty="0" smtClean="0"/>
              <a:t> is a plan or framework for how a business will create , deliver and capture value. It outlines the key components of a company’s operation that includes the target customer, the product or service it will offer, its revenue sources, cost structure, and the distribution channels.</a:t>
            </a:r>
          </a:p>
          <a:p>
            <a:pPr marL="0" indent="0">
              <a:buNone/>
            </a:pPr>
            <a:r>
              <a:rPr lang="en-US" dirty="0" smtClean="0"/>
              <a:t>A business model serves as a foundation for a company’s strategy and helps to illustrate how the business will be profitable and sustainable over time 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436858" y="80576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dirty="0"/>
              <a:t> </a:t>
            </a:r>
            <a:endParaRPr lang="en-GB" dirty="0"/>
          </a:p>
        </p:txBody>
      </p:sp>
      <p:sp>
        <p:nvSpPr>
          <p:cNvPr id="5" name="Right Arrow 4"/>
          <p:cNvSpPr/>
          <p:nvPr/>
        </p:nvSpPr>
        <p:spPr>
          <a:xfrm>
            <a:off x="-312874" y="1007963"/>
            <a:ext cx="1906544" cy="12189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4518877" y="2689279"/>
            <a:ext cx="32848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WHAT IS A BUSINESS MODEL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594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7063" y="633745"/>
            <a:ext cx="8610600" cy="1293028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2"/>
                </a:solidFill>
                <a:latin typeface="Bernard MT Condensed" panose="02050806060905020404" pitchFamily="18" charset="0"/>
              </a:rPr>
              <a:t>A BUSINESS MODEL FOR A  </a:t>
            </a:r>
            <a:r>
              <a:rPr lang="en-US" dirty="0" smtClean="0">
                <a:solidFill>
                  <a:schemeClr val="accent2"/>
                </a:solidFill>
                <a:latin typeface="Bernard MT Condensed" panose="02050806060905020404" pitchFamily="18" charset="0"/>
              </a:rPr>
              <a:t>PERSONALIZE </a:t>
            </a:r>
            <a:r>
              <a:rPr lang="en-US" dirty="0">
                <a:solidFill>
                  <a:schemeClr val="accent2"/>
                </a:solidFill>
                <a:latin typeface="Bernard MT Condensed" panose="02050806060905020404" pitchFamily="18" charset="0"/>
              </a:rPr>
              <a:t>MEAL AND DELIVERY SERVICE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9015" y="2080279"/>
            <a:ext cx="4671075" cy="413795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0537" y="2080279"/>
            <a:ext cx="5120640" cy="4137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031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776" y="764373"/>
            <a:ext cx="10941424" cy="1091321"/>
          </a:xfrm>
        </p:spPr>
        <p:txBody>
          <a:bodyPr/>
          <a:lstStyle/>
          <a:p>
            <a:r>
              <a:rPr lang="en-US" dirty="0" smtClean="0"/>
              <a:t>  Key components of a business model  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07776"/>
            <a:ext cx="10820400" cy="48543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CUSTOMER SEGMENTS </a:t>
            </a:r>
          </a:p>
          <a:p>
            <a:pPr marL="0" indent="0">
              <a:buNone/>
            </a:pPr>
            <a:r>
              <a:rPr lang="en-US" dirty="0" smtClean="0"/>
              <a:t>Are those specific group of customers with similar needs and characteristic that a business target </a:t>
            </a:r>
          </a:p>
          <a:p>
            <a:pPr marL="0" indent="0">
              <a:buNone/>
            </a:pPr>
            <a:r>
              <a:rPr lang="en-US" dirty="0" smtClean="0"/>
              <a:t>Hence our customer segment were individuals and families who are looking for convenient and personalized meal solutions 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VALUE PROPOSITION</a:t>
            </a:r>
          </a:p>
          <a:p>
            <a:pPr marL="0" indent="0">
              <a:buNone/>
            </a:pPr>
            <a:r>
              <a:rPr lang="en-US" dirty="0" smtClean="0"/>
              <a:t>Are those unique benefits or solution that a company offer to its customers  to address their needs and problem </a:t>
            </a:r>
          </a:p>
          <a:p>
            <a:pPr marL="0" indent="0">
              <a:buNone/>
            </a:pPr>
            <a:r>
              <a:rPr lang="en-US" dirty="0"/>
              <a:t>The business offers personalized meal plans tailored to each customer's dietary needs, preferences, and health goals, along with the convenience of having those meals delivered to their doorstep.</a:t>
            </a:r>
            <a:endParaRPr lang="en-US" dirty="0" smtClean="0"/>
          </a:p>
        </p:txBody>
      </p:sp>
      <p:sp>
        <p:nvSpPr>
          <p:cNvPr id="4" name="Right Arrow 3"/>
          <p:cNvSpPr/>
          <p:nvPr/>
        </p:nvSpPr>
        <p:spPr>
          <a:xfrm>
            <a:off x="-587829" y="626587"/>
            <a:ext cx="1783715" cy="12189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603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541" y="242048"/>
            <a:ext cx="11255188" cy="6387352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CHANNELS</a:t>
            </a:r>
          </a:p>
          <a:p>
            <a:pPr marL="0" indent="0">
              <a:buNone/>
            </a:pPr>
            <a:r>
              <a:rPr lang="en-US" dirty="0"/>
              <a:t>The various methods and platforms through which a company reaches and interacts with its customers to deliver its value </a:t>
            </a:r>
            <a:r>
              <a:rPr lang="en-US" dirty="0" smtClean="0"/>
              <a:t>proposition.</a:t>
            </a:r>
          </a:p>
          <a:p>
            <a:pPr marL="0" indent="0">
              <a:buNone/>
            </a:pPr>
            <a:r>
              <a:rPr lang="en-US" dirty="0"/>
              <a:t>The service utilizes online platforms, social media, and partnerships with nutritionists and health coaches to reach potential </a:t>
            </a:r>
            <a:r>
              <a:rPr lang="en-US" dirty="0" smtClean="0"/>
              <a:t>customers.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CUSTOMER RELATIONSHIP</a:t>
            </a:r>
          </a:p>
          <a:p>
            <a:pPr marL="0" indent="0">
              <a:buNone/>
            </a:pPr>
            <a:r>
              <a:rPr lang="en-US" dirty="0"/>
              <a:t>The ways in which a company builds and maintains relationships with its customers to enhance satisfaction and </a:t>
            </a:r>
            <a:r>
              <a:rPr lang="en-US" dirty="0" smtClean="0"/>
              <a:t>loyalty. The </a:t>
            </a:r>
            <a:r>
              <a:rPr lang="en-US" dirty="0"/>
              <a:t>business focuses on building long-term relationships with customers by providing excellent customer service, offering ongoing support and engagement through its online platform and social media channels</a:t>
            </a:r>
            <a:r>
              <a:rPr lang="en-US" dirty="0" smtClean="0"/>
              <a:t>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REVENUE STREAMS</a:t>
            </a:r>
          </a:p>
          <a:p>
            <a:pPr marL="0" indent="0">
              <a:buNone/>
            </a:pPr>
            <a:r>
              <a:rPr lang="en-US" dirty="0"/>
              <a:t>The sources of income and how a company generates revenue from its value proposition and customer segments. The business generates revenue through subscription fees for personalized meal plans, as well as meal delivery fees.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							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008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480" y="772440"/>
            <a:ext cx="10820400" cy="5663321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KEY RESOURCES</a:t>
            </a:r>
          </a:p>
          <a:p>
            <a:pPr marL="0" indent="0">
              <a:buNone/>
            </a:pPr>
            <a:r>
              <a:rPr lang="en-US" dirty="0"/>
              <a:t>The essential assets, such as people, technology, or infrastructure, that a company needs to deliver its value proposition and operate its business.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The key resources include a team of nutritionists and chefs to create personalized meal plans, a delivery network, and an online platform for customer interaction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KEY ACTIVITIES</a:t>
            </a:r>
          </a:p>
          <a:p>
            <a:pPr marL="0" indent="0">
              <a:buNone/>
            </a:pPr>
            <a:r>
              <a:rPr lang="en-US" dirty="0"/>
              <a:t>The critical actions and processes that a company must perform to create and deliver its value proposition to its customers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/>
              <a:t>The key activities include creating personalized meal plans, developing and updating the online platform, meal preparation, and delivery.</a:t>
            </a:r>
          </a:p>
        </p:txBody>
      </p:sp>
    </p:spTree>
    <p:extLst>
      <p:ext uri="{BB962C8B-B14F-4D97-AF65-F5344CB8AC3E}">
        <p14:creationId xmlns:p14="http://schemas.microsoft.com/office/powerpoint/2010/main" val="40941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flipV="1">
            <a:off x="11389659" y="416860"/>
            <a:ext cx="116540" cy="34751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093" y="537882"/>
            <a:ext cx="11335871" cy="5983942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KEY PARTNERSHIPS</a:t>
            </a:r>
          </a:p>
          <a:p>
            <a:pPr marL="0" indent="0">
              <a:buNone/>
            </a:pPr>
            <a:r>
              <a:rPr lang="en-US" dirty="0"/>
              <a:t>The strategic alliances and collaborations that a company forms with other organizations to enhance its capabilities and reach its goals.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The business may partner with nutritionists, health coaches, and local food suppliers to enhance its offerings and reach a broader customer base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COST STRUCTURE</a:t>
            </a:r>
          </a:p>
          <a:p>
            <a:pPr marL="0" indent="0">
              <a:buNone/>
            </a:pPr>
            <a:r>
              <a:rPr lang="en-US" dirty="0"/>
              <a:t>The various costs and expenses that a company incurs to operate its business and deliver its value proposition to its customer segments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/>
              <a:t> The primary costs include ingredient sourcing, meal preparation, delivery expenses, technology and platform maintenance, as well as costs associated with staffing and partnerships</a:t>
            </a:r>
            <a:r>
              <a:rPr lang="en-US" dirty="0" smtClean="0"/>
              <a:t>.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274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818" y="843039"/>
            <a:ext cx="8610600" cy="1293028"/>
          </a:xfrm>
        </p:spPr>
        <p:txBody>
          <a:bodyPr/>
          <a:lstStyle/>
          <a:p>
            <a:pPr algn="ctr"/>
            <a:r>
              <a:rPr lang="en-GB" cap="none" dirty="0" smtClean="0"/>
              <a:t>Thank you very much!!- Cheers blessed</a:t>
            </a:r>
            <a:endParaRPr lang="en-GB" cap="non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8386" y="2193925"/>
            <a:ext cx="10475227" cy="40243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7203" y="515057"/>
            <a:ext cx="1798476" cy="125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087676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147</TotalTime>
  <Words>544</Words>
  <Application>Microsoft Office PowerPoint</Application>
  <PresentationFormat>Widescreen</PresentationFormat>
  <Paragraphs>41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Bernard MT Condensed</vt:lpstr>
      <vt:lpstr>Century Gothic</vt:lpstr>
      <vt:lpstr>Times New Roman</vt:lpstr>
      <vt:lpstr>Wingdings</vt:lpstr>
      <vt:lpstr>Vapor Trail</vt:lpstr>
      <vt:lpstr>ENTREPRENEURSHIP ASSIGNMENT      BAIT 3C GROUP6</vt:lpstr>
      <vt:lpstr> CONSRUCT A BUSINESS MODEL FOR A NEW VENTURE  </vt:lpstr>
      <vt:lpstr>A BUSINESS MODEL FOR A  PERSONALIZE MEAL AND DELIVERY SERVICE</vt:lpstr>
      <vt:lpstr>  Key components of a business model    </vt:lpstr>
      <vt:lpstr>PowerPoint Presentation</vt:lpstr>
      <vt:lpstr>PowerPoint Presentation</vt:lpstr>
      <vt:lpstr> </vt:lpstr>
      <vt:lpstr>Thank you very much!!- Cheers blessed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model for a personalized meal planning and delivery service business</dc:title>
  <dc:creator>DELL</dc:creator>
  <cp:lastModifiedBy>COLLIN'S JR</cp:lastModifiedBy>
  <cp:revision>16</cp:revision>
  <dcterms:created xsi:type="dcterms:W3CDTF">2023-11-14T03:23:45Z</dcterms:created>
  <dcterms:modified xsi:type="dcterms:W3CDTF">2023-11-15T21:43:32Z</dcterms:modified>
</cp:coreProperties>
</file>

<file path=docProps/thumbnail.jpeg>
</file>